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60" r:id="rId6"/>
    <p:sldId id="261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6340" autoAdjust="0"/>
  </p:normalViewPr>
  <p:slideViewPr>
    <p:cSldViewPr snapToGrid="0">
      <p:cViewPr varScale="1">
        <p:scale>
          <a:sx n="110" d="100"/>
          <a:sy n="110" d="100"/>
        </p:scale>
        <p:origin x="65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62EF1-93C5-4AA9-ABA0-0C38635746B7}" type="datetimeFigureOut">
              <a:rPr lang="es-CO" smtClean="0"/>
              <a:t>28/10/2025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22B70-7F39-48C0-8F85-F9F98C747F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791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22B70-7F39-48C0-8F85-F9F98C747FF6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85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22B70-7F39-48C0-8F85-F9F98C747FF6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86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DD6FD2D-0DC0-23E3-A9D7-190A927A48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1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co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dibujo de un gato&#10;&#10;Descripción generada automáticamente con confianza media">
            <a:extLst>
              <a:ext uri="{FF2B5EF4-FFF2-40B4-BE49-F238E27FC236}">
                <a16:creationId xmlns:a16="http://schemas.microsoft.com/office/drawing/2014/main" id="{AF17AF9D-8262-7430-746E-41F28EB19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B4A1122-199F-221B-E973-FAD3F77A9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3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op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Texto, Aplicación&#10;&#10;Descripción generada automáticamente con confianza media">
            <a:extLst>
              <a:ext uri="{FF2B5EF4-FFF2-40B4-BE49-F238E27FC236}">
                <a16:creationId xmlns:a16="http://schemas.microsoft.com/office/drawing/2014/main" id="{5FC14420-9EFF-B573-DAD6-1285CF626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2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op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 con confianza media">
            <a:extLst>
              <a:ext uri="{FF2B5EF4-FFF2-40B4-BE49-F238E27FC236}">
                <a16:creationId xmlns:a16="http://schemas.microsoft.com/office/drawing/2014/main" id="{9D27FCF7-12B1-143E-699E-7469AB07CD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iz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captura de pantalla de un celular con la foto de un perro&#10;&#10;Descripción generada automáticamente con confianza media">
            <a:extLst>
              <a:ext uri="{FF2B5EF4-FFF2-40B4-BE49-F238E27FC236}">
                <a16:creationId xmlns:a16="http://schemas.microsoft.com/office/drawing/2014/main" id="{9B955E86-5852-8FF1-2FCC-EC9054BBC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9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32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1" r:id="rId4"/>
    <p:sldLayoutId id="2147483654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E47181E-7577-93A9-DF86-49CC63B90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466" y="1605933"/>
            <a:ext cx="2271082" cy="118285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FF2C1A-F7E5-B420-076A-EEE3B2361C8C}"/>
              </a:ext>
            </a:extLst>
          </p:cNvPr>
          <p:cNvSpPr txBox="1"/>
          <p:nvPr/>
        </p:nvSpPr>
        <p:spPr>
          <a:xfrm>
            <a:off x="1426026" y="3922776"/>
            <a:ext cx="3674404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Century Gothic"/>
              </a:rPr>
              <a:t>Presentación </a:t>
            </a:r>
            <a:r>
              <a:rPr lang="es-MX" sz="3200" b="1" dirty="0" err="1">
                <a:solidFill>
                  <a:schemeClr val="bg1"/>
                </a:solidFill>
                <a:latin typeface="Century Gothic"/>
              </a:rPr>
              <a:t>FixiT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60519-9FED-4E1C-80E5-DBBD394FDC23}"/>
              </a:ext>
            </a:extLst>
          </p:cNvPr>
          <p:cNvSpPr txBox="1"/>
          <p:nvPr/>
        </p:nvSpPr>
        <p:spPr>
          <a:xfrm>
            <a:off x="1530614" y="4431351"/>
            <a:ext cx="462177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2000" i="1" dirty="0">
                <a:solidFill>
                  <a:schemeClr val="bg1"/>
                </a:solidFill>
                <a:latin typeface="Century Gothic"/>
              </a:rPr>
              <a:t>Titulo</a:t>
            </a:r>
            <a:endParaRPr lang="es-ES" sz="2000" i="1" dirty="0"/>
          </a:p>
        </p:txBody>
      </p:sp>
    </p:spTree>
    <p:extLst>
      <p:ext uri="{BB962C8B-B14F-4D97-AF65-F5344CB8AC3E}">
        <p14:creationId xmlns:p14="http://schemas.microsoft.com/office/powerpoint/2010/main" val="326348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61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69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54429712-E35B-51BB-B9B6-24698723E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1202" y="2837572"/>
            <a:ext cx="2271082" cy="11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3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0ac04e-1b4a-4d67-9441-6ca98015bcb6">
      <Terms xmlns="http://schemas.microsoft.com/office/infopath/2007/PartnerControls"/>
    </lcf76f155ced4ddcb4097134ff3c332f>
    <TaxCatchAll xmlns="60d964f6-4b21-45d3-a6df-4e28e342b14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96ACA4680ECFE4396D978344E142309" ma:contentTypeVersion="15" ma:contentTypeDescription="Crear nuevo documento." ma:contentTypeScope="" ma:versionID="e759568834ecb24e41c32384e93c33c1">
  <xsd:schema xmlns:xsd="http://www.w3.org/2001/XMLSchema" xmlns:xs="http://www.w3.org/2001/XMLSchema" xmlns:p="http://schemas.microsoft.com/office/2006/metadata/properties" xmlns:ns2="220ac04e-1b4a-4d67-9441-6ca98015bcb6" xmlns:ns3="60d964f6-4b21-45d3-a6df-4e28e342b142" targetNamespace="http://schemas.microsoft.com/office/2006/metadata/properties" ma:root="true" ma:fieldsID="8be743a9cb85c653b0c0604a889c0f28" ns2:_="" ns3:_="">
    <xsd:import namespace="220ac04e-1b4a-4d67-9441-6ca98015bcb6"/>
    <xsd:import namespace="60d964f6-4b21-45d3-a6df-4e28e342b1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ac04e-1b4a-4d67-9441-6ca98015b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ebed5698-850a-43df-b64b-95d21c6312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964f6-4b21-45d3-a6df-4e28e342b14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73c9a0e-5260-4f6e-8db7-1121daaa514d}" ma:internalName="TaxCatchAll" ma:showField="CatchAllData" ma:web="60d964f6-4b21-45d3-a6df-4e28e342b1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02796A-A00F-49E8-9EB3-B60DCF9BDE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6AFC7D-0107-4E6C-8473-DD7BD5E03FC9}">
  <ds:schemaRefs>
    <ds:schemaRef ds:uri="http://schemas.microsoft.com/office/2006/metadata/properties"/>
    <ds:schemaRef ds:uri="http://schemas.microsoft.com/office/infopath/2007/PartnerControls"/>
    <ds:schemaRef ds:uri="220ac04e-1b4a-4d67-9441-6ca98015bcb6"/>
    <ds:schemaRef ds:uri="60d964f6-4b21-45d3-a6df-4e28e342b142"/>
  </ds:schemaRefs>
</ds:datastoreItem>
</file>

<file path=customXml/itemProps3.xml><?xml version="1.0" encoding="utf-8"?>
<ds:datastoreItem xmlns:ds="http://schemas.openxmlformats.org/officeDocument/2006/customXml" ds:itemID="{2705A1FC-426B-4918-A427-1005645A4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0ac04e-1b4a-4d67-9441-6ca98015bcb6"/>
    <ds:schemaRef ds:uri="60d964f6-4b21-45d3-a6df-4e28e342b1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12740</TotalTime>
  <Words>5</Words>
  <Application>Microsoft Office PowerPoint</Application>
  <PresentationFormat>Panorámica</PresentationFormat>
  <Paragraphs>4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Camilo Castañeda</dc:creator>
  <cp:lastModifiedBy>Laura Pulido</cp:lastModifiedBy>
  <cp:revision>47</cp:revision>
  <dcterms:created xsi:type="dcterms:W3CDTF">2023-07-11T00:21:51Z</dcterms:created>
  <dcterms:modified xsi:type="dcterms:W3CDTF">2025-10-28T14:21:20Z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0x010100996ACA4680ECFE4396D978344E142309</vt:lpwstr>
  </property>
  <property fmtid="{D5CDD505-2E9C-101B-9397-08002B2CF9AE}" pid="3" name="MediaServiceImageTags">
    <vt:lpwstr/>
  </property>
</Properties>
</file>